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8330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282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5150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5615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52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908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67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134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7594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7180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5167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177A-DE76-4537-B986-5C30FDFDD241}" type="datetimeFigureOut">
              <a:rPr lang="nl-NL" smtClean="0"/>
              <a:t>3-11-2016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CAD5-3662-4011-8E13-5E86D4A239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70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Etaleren/Presenteren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642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675" y="476519"/>
            <a:ext cx="2807609" cy="60541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5009882" y="3940935"/>
            <a:ext cx="2179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 smtClean="0"/>
              <a:t>Horizantaal</a:t>
            </a:r>
            <a:r>
              <a:rPr lang="nl-NL" dirty="0" smtClean="0"/>
              <a:t> 1/3 </a:t>
            </a:r>
            <a:r>
              <a:rPr lang="nl-NL" dirty="0" smtClean="0"/>
              <a:t>- 2/3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4569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78" y="373488"/>
            <a:ext cx="4018208" cy="602731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181859" y="4481848"/>
            <a:ext cx="1921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Verticaal </a:t>
            </a:r>
            <a:r>
              <a:rPr lang="nl-NL" dirty="0" smtClean="0"/>
              <a:t>1/3 – 2/3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612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26016" y="594454"/>
            <a:ext cx="96505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7. Breng verschillen in hoogte en diepte aan. Plaats producten eventueel in groepen door ze voor en achter elkaar te plaatsen.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253" y="1418621"/>
            <a:ext cx="3810000" cy="50768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286" y="1418621"/>
            <a:ext cx="338055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22592" y="694317"/>
            <a:ext cx="50149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8. Etaleer in groepen met voldoende tussenruimte.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129" y="1326522"/>
            <a:ext cx="3986184" cy="5317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14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73041" y="810227"/>
            <a:ext cx="49027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9. Etaleer los van achtergrond en zijwanden.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92" y="1179559"/>
            <a:ext cx="4184866" cy="543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23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814598" y="681438"/>
            <a:ext cx="5359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10. Verhoog de sfeer en ruimtelijke werking met spots.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278" y="1327463"/>
            <a:ext cx="5045099" cy="508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4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347989" y="890050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 smtClean="0"/>
              <a:t>Beeldassen:</a:t>
            </a:r>
          </a:p>
          <a:p>
            <a:endParaRPr lang="nl-NL" dirty="0" smtClean="0"/>
          </a:p>
          <a:p>
            <a:r>
              <a:rPr lang="nl-NL" dirty="0" smtClean="0"/>
              <a:t>Beeldassen zijn “denkbeeldige” lijnen die je aanbrengt om een ruimteverdeling in de etalage (kast) te maken.</a:t>
            </a:r>
          </a:p>
          <a:p>
            <a:endParaRPr lang="nl-NL" dirty="0" smtClean="0"/>
          </a:p>
          <a:p>
            <a:r>
              <a:rPr lang="nl-NL" dirty="0" smtClean="0"/>
              <a:t>Dit kan op verschillende manieren:</a:t>
            </a:r>
          </a:p>
          <a:p>
            <a:r>
              <a:rPr lang="nl-NL" dirty="0" smtClean="0"/>
              <a:t>Horizontaal</a:t>
            </a:r>
          </a:p>
          <a:p>
            <a:r>
              <a:rPr lang="nl-NL" dirty="0" smtClean="0"/>
              <a:t>Verticaal</a:t>
            </a:r>
          </a:p>
          <a:p>
            <a:r>
              <a:rPr lang="nl-NL" dirty="0" smtClean="0"/>
              <a:t>Diagonaal.</a:t>
            </a:r>
          </a:p>
          <a:p>
            <a:endParaRPr lang="nl-NL" dirty="0" smtClean="0"/>
          </a:p>
          <a:p>
            <a:r>
              <a:rPr lang="nl-NL" dirty="0" smtClean="0"/>
              <a:t>Je kunt ook een combinatie van een of meer beeldassen maken.</a:t>
            </a:r>
          </a:p>
          <a:p>
            <a:endParaRPr lang="nl-NL" dirty="0" smtClean="0"/>
          </a:p>
          <a:p>
            <a:r>
              <a:rPr lang="nl-NL" dirty="0" smtClean="0"/>
              <a:t>Op de volgende afbeeldingen kun je zien hoe ze toegepast zijn.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0151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4" y="362218"/>
            <a:ext cx="10506298" cy="590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96" y="412929"/>
            <a:ext cx="10792496" cy="60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5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6" y="478128"/>
            <a:ext cx="9530366" cy="5360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65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72992" y="878364"/>
            <a:ext cx="9431628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dirty="0" smtClean="0"/>
              <a:t>Etaleren volgens </a:t>
            </a:r>
          </a:p>
          <a:p>
            <a:pPr algn="ctr"/>
            <a:r>
              <a:rPr lang="nl-NL" sz="4000" b="1" dirty="0" smtClean="0"/>
              <a:t>“eenvoudige compositieregels”</a:t>
            </a:r>
          </a:p>
          <a:p>
            <a:endParaRPr lang="nl-NL" dirty="0" smtClean="0"/>
          </a:p>
          <a:p>
            <a:r>
              <a:rPr lang="nl-NL" dirty="0" smtClean="0"/>
              <a:t>Wanneer je voor de eerste keer gaat etaleren kun je gebruik maken van onderstaande regels.</a:t>
            </a:r>
          </a:p>
          <a:p>
            <a:r>
              <a:rPr lang="nl-NL" dirty="0" smtClean="0"/>
              <a:t>Door het toepassen van deze 10 regels kun je een aantrekkelijke eenvoudige presentatie maken.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806" y="3185362"/>
            <a:ext cx="4322439" cy="3243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492616"/>
            <a:ext cx="9610502" cy="5405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9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193591" y="668560"/>
            <a:ext cx="967617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6000" dirty="0" smtClean="0"/>
              <a:t>Eenvoudige Compositie regels:</a:t>
            </a:r>
            <a:endParaRPr lang="nl-NL" sz="6000" dirty="0"/>
          </a:p>
        </p:txBody>
      </p:sp>
      <p:sp>
        <p:nvSpPr>
          <p:cNvPr id="3" name="Rechthoek 2"/>
          <p:cNvSpPr/>
          <p:nvPr/>
        </p:nvSpPr>
        <p:spPr>
          <a:xfrm>
            <a:off x="1193590" y="2101283"/>
            <a:ext cx="95473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1. Kies artikelen uit die goed bij elkaar passen wat betreft grondstof, model, kleur en gebruik. 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0" y="2470614"/>
            <a:ext cx="4071199" cy="407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14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35865" y="761880"/>
            <a:ext cx="97278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nl-NL" dirty="0" smtClean="0"/>
              <a:t>. </a:t>
            </a:r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Beperk het aantal meetkundige vormen tot één of twee per etalage. 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249" y="1280886"/>
            <a:ext cx="3755461" cy="501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2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791" y="773741"/>
            <a:ext cx="7328293" cy="60429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528" y="1378039"/>
            <a:ext cx="3609145" cy="5108891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750" y="1378039"/>
            <a:ext cx="2862517" cy="511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/>
          <p:cNvSpPr/>
          <p:nvPr/>
        </p:nvSpPr>
        <p:spPr>
          <a:xfrm>
            <a:off x="991673" y="797348"/>
            <a:ext cx="7378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4. Gebruik per etalage één soort basisdecoratie- materiaal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200" y="1166680"/>
            <a:ext cx="2508309" cy="5568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9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972771" y="732954"/>
            <a:ext cx="60590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5. Gebruik per etalage één soort opbouwmateriaal. 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72771" y="1223491"/>
            <a:ext cx="1726843" cy="172684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732" y="1223491"/>
            <a:ext cx="2335906" cy="233590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756" y="1299355"/>
            <a:ext cx="2184178" cy="2184178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6503" y="3559397"/>
            <a:ext cx="2492796" cy="2492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00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05547" y="642802"/>
            <a:ext cx="5678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/>
              <a:t>6. Breng compositielijnen aan.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215" y="1376027"/>
            <a:ext cx="3000375" cy="428625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5602310" y="4327301"/>
            <a:ext cx="177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Verticaal midden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14614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699" y="561305"/>
            <a:ext cx="4067175" cy="6096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581104" y="454624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/>
              <a:t>diagonaal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634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221</Words>
  <Application>Microsoft Office PowerPoint</Application>
  <PresentationFormat>Breedbeeld</PresentationFormat>
  <Paragraphs>32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Kantoorthema</vt:lpstr>
      <vt:lpstr>Etaleren/Presenteren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Helicon Opleidingen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Etaleren/Presenteren</dc:title>
  <dc:creator>Marij Verheugen</dc:creator>
  <cp:lastModifiedBy>Marij Verheugen</cp:lastModifiedBy>
  <cp:revision>6</cp:revision>
  <dcterms:created xsi:type="dcterms:W3CDTF">2016-11-02T12:57:15Z</dcterms:created>
  <dcterms:modified xsi:type="dcterms:W3CDTF">2016-11-03T13:13:35Z</dcterms:modified>
</cp:coreProperties>
</file>